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99FF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9A24D-DBC5-477F-B0DA-B3F8D618CC83}" type="datetimeFigureOut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0F128-484A-42C5-B7AB-88F4C4455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768F0-5C6C-4E48-A4B8-F6B2F3071C79}" type="datetimeFigureOut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7185C-0C79-4F3C-9616-326043B55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6752C-3650-4802-8CF7-CEA39A87926F}" type="datetimeFigureOut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E9942-DD6D-4995-B8F1-0F51C89A4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85E78-7159-4C18-AAE2-C00863BD9EC6}" type="datetimeFigureOut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5B5E8-C388-4931-88FD-228182E4A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A9BA1-D0E0-4758-97F3-CB4BB2B20189}" type="datetimeFigureOut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AE24E-2C86-4A50-9978-FF0DC5E67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5C365-5560-48C9-BCBC-57D36768AE5C}" type="datetimeFigureOut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173BB-6B05-4127-8470-26641350C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11E24-E7A5-4055-BCC0-33DE802451C7}" type="datetimeFigureOut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89D0C-38E1-4DD3-8CE8-5610ACE54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0F15E-26CA-4731-8B7C-1D3603B06326}" type="datetimeFigureOut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6B873-C1F3-4135-B5C1-4698D6E53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BD61E-31E7-4D18-8327-C2795BEFC50B}" type="datetimeFigureOut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5496D-3A15-4C7D-841C-139B3108A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297A3-865A-4D94-A90A-969E66D11616}" type="datetimeFigureOut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9C11B-0119-4C3B-BD6D-6E3B8636F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0C76F-E077-4CC4-BCAA-5836BE3153D4}" type="datetimeFigureOut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DF011-E6FF-47CF-B765-5D9E928BB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452C0D-D8EE-47ED-B4CD-6443D7BFAC64}" type="datetimeFigureOut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37C4B1-ADD7-40C4-B65B-0498CBCDC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25.png"/><Relationship Id="rId11" Type="http://schemas.openxmlformats.org/officeDocument/2006/relationships/image" Target="../media/image16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31.png"/><Relationship Id="rId11" Type="http://schemas.openxmlformats.org/officeDocument/2006/relationships/image" Target="../media/image8.png"/><Relationship Id="rId5" Type="http://schemas.openxmlformats.org/officeDocument/2006/relationships/image" Target="../media/image28.png"/><Relationship Id="rId10" Type="http://schemas.openxmlformats.org/officeDocument/2006/relationships/image" Target="../media/image17.png"/><Relationship Id="rId4" Type="http://schemas.openxmlformats.org/officeDocument/2006/relationships/image" Target="../media/image30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jpeg"/><Relationship Id="rId12" Type="http://schemas.openxmlformats.org/officeDocument/2006/relationships/image" Target="../media/image13.png"/><Relationship Id="rId2" Type="http://schemas.openxmlformats.org/officeDocument/2006/relationships/audio" Target="../media/audio7.wav"/><Relationship Id="rId1" Type="http://schemas.openxmlformats.org/officeDocument/2006/relationships/audio" Target="../media/audio6.wav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962400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rgbClr val="92D050"/>
                </a:solidFill>
                <a:latin typeface="Cooper Black" pitchFamily="18" charset="0"/>
              </a:rPr>
              <a:t>Aku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oper Black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oper Black" pitchFamily="18" charset="0"/>
              </a:rPr>
              <a:t>di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oper Black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oper Black" pitchFamily="18" charset="0"/>
              </a:rPr>
              <a:t>Antara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oper Black" pitchFamily="18" charset="0"/>
              </a:rPr>
              <a:t> </a:t>
            </a:r>
            <a:r>
              <a:rPr lang="en-US" sz="3600" dirty="0" smtClean="0">
                <a:solidFill>
                  <a:srgbClr val="FF99FF"/>
                </a:solidFill>
                <a:latin typeface="Cooper Black" pitchFamily="18" charset="0"/>
              </a:rPr>
              <a:t>Mama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oper Black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oper Black" pitchFamily="18" charset="0"/>
              </a:rPr>
              <a:t>dan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oper Black" pitchFamily="18" charset="0"/>
              </a:rPr>
              <a:t> </a:t>
            </a:r>
            <a:r>
              <a:rPr lang="en-US" sz="3600" dirty="0" smtClean="0">
                <a:solidFill>
                  <a:srgbClr val="FF5050"/>
                </a:solidFill>
                <a:latin typeface="Cooper Black" pitchFamily="18" charset="0"/>
              </a:rPr>
              <a:t>Papa</a:t>
            </a:r>
            <a:endParaRPr lang="en-US" sz="3600" dirty="0">
              <a:solidFill>
                <a:srgbClr val="FF5050"/>
              </a:solidFill>
              <a:latin typeface="Cooper Black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828800"/>
            <a:ext cx="25654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5486400"/>
            <a:ext cx="10287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5453063"/>
            <a:ext cx="187325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5441950"/>
            <a:ext cx="99377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5480050"/>
            <a:ext cx="20574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81000" y="457200"/>
            <a:ext cx="708660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Aku di antara Mama dan Papa</a:t>
            </a:r>
          </a:p>
          <a:p>
            <a:endParaRPr lang="en-US" sz="90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60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Ketika aku dalam rahim ibuku</a:t>
            </a:r>
            <a:endParaRPr lang="en-US" sz="160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60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Tuhan berkata : aku akan hadir didunia  dengan  malaikat yang akan selalu melindungiku.</a:t>
            </a:r>
            <a:endParaRPr lang="en-US" sz="1600">
              <a:solidFill>
                <a:srgbClr val="002060"/>
              </a:solidFill>
            </a:endParaRPr>
          </a:p>
          <a:p>
            <a:pPr eaLnBrk="0" hangingPunct="0"/>
            <a:endParaRPr lang="en-US" sz="160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160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Menurut  mereka ..</a:t>
            </a:r>
            <a:endParaRPr lang="en-US" sz="1600">
              <a:solidFill>
                <a:srgbClr val="002060"/>
              </a:solidFill>
            </a:endParaRPr>
          </a:p>
          <a:p>
            <a:pPr eaLnBrk="0" hangingPunct="0"/>
            <a:r>
              <a:rPr lang="en-US" sz="160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Aku adalah harapannya</a:t>
            </a:r>
            <a:endParaRPr lang="en-US" sz="1600">
              <a:solidFill>
                <a:srgbClr val="002060"/>
              </a:solidFill>
            </a:endParaRPr>
          </a:p>
          <a:p>
            <a:pPr eaLnBrk="0" hangingPunct="0"/>
            <a:r>
              <a:rPr lang="en-US" sz="160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Aku adalah kasih sayang mereka berdua</a:t>
            </a:r>
            <a:endParaRPr lang="en-US" sz="1600">
              <a:solidFill>
                <a:srgbClr val="002060"/>
              </a:solidFill>
            </a:endParaRPr>
          </a:p>
          <a:p>
            <a:pPr eaLnBrk="0" hangingPunct="0"/>
            <a:r>
              <a:rPr lang="en-US" sz="160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Aku adalah buah cinta mereka</a:t>
            </a:r>
            <a:endParaRPr lang="en-US" sz="1600">
              <a:solidFill>
                <a:srgbClr val="002060"/>
              </a:solidFill>
            </a:endParaRPr>
          </a:p>
          <a:p>
            <a:pPr eaLnBrk="0" hangingPunct="0"/>
            <a:r>
              <a:rPr lang="en-US" sz="160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Aku adalah kebanggaan mereka</a:t>
            </a:r>
            <a:endParaRPr lang="en-US" sz="1600">
              <a:solidFill>
                <a:srgbClr val="002060"/>
              </a:solidFill>
            </a:endParaRPr>
          </a:p>
          <a:p>
            <a:pPr eaLnBrk="0" hangingPunct="0"/>
            <a:r>
              <a:rPr lang="en-US" sz="160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Aku adalah penerus mereka</a:t>
            </a:r>
            <a:endParaRPr lang="en-US" sz="1600">
              <a:solidFill>
                <a:srgbClr val="002060"/>
              </a:solidFill>
            </a:endParaRPr>
          </a:p>
          <a:p>
            <a:pPr eaLnBrk="0" hangingPunct="0"/>
            <a:endParaRPr lang="en-US" sz="160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160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Tapi kenapa..</a:t>
            </a:r>
            <a:endParaRPr lang="en-US" sz="1600">
              <a:solidFill>
                <a:srgbClr val="002060"/>
              </a:solidFill>
            </a:endParaRPr>
          </a:p>
          <a:p>
            <a:pPr eaLnBrk="0" hangingPunct="0"/>
            <a:r>
              <a:rPr lang="en-US" sz="160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Disaat aku bangun dari tidur</a:t>
            </a:r>
            <a:endParaRPr lang="en-US" sz="1600">
              <a:solidFill>
                <a:srgbClr val="002060"/>
              </a:solidFill>
            </a:endParaRPr>
          </a:p>
          <a:p>
            <a:pPr eaLnBrk="0" hangingPunct="0"/>
            <a:r>
              <a:rPr lang="en-US" sz="160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Mereka telah pergi entah kemana</a:t>
            </a:r>
            <a:endParaRPr lang="en-US" sz="1600">
              <a:solidFill>
                <a:srgbClr val="002060"/>
              </a:solidFill>
            </a:endParaRPr>
          </a:p>
          <a:p>
            <a:pPr eaLnBrk="0" hangingPunct="0"/>
            <a:r>
              <a:rPr lang="en-US" sz="160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Meninggalkanku dengan bibi yang tidak  mengerti tentang  aku.</a:t>
            </a:r>
            <a:endParaRPr lang="en-US" sz="1600">
              <a:solidFill>
                <a:srgbClr val="002060"/>
              </a:solidFill>
            </a:endParaRPr>
          </a:p>
        </p:txBody>
      </p:sp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839200" y="510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486400"/>
            <a:ext cx="20621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0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5257800"/>
            <a:ext cx="14208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5260975"/>
            <a:ext cx="240030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5257800"/>
            <a:ext cx="12604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257800"/>
            <a:ext cx="13160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533400"/>
            <a:ext cx="685800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Tapi kenapa </a:t>
            </a:r>
            <a:endParaRPr lang="en-US" sz="14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Setiap aku rindu pada mereka</a:t>
            </a:r>
            <a:endParaRPr lang="en-US" sz="14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Aku hanya ditemani  boneka-boneka  </a:t>
            </a:r>
            <a:endParaRPr lang="en-US" sz="14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400">
                <a:latin typeface="Calibri" pitchFamily="34" charset="0"/>
                <a:cs typeface="Calibri" pitchFamily="34" charset="0"/>
              </a:rPr>
              <a:t>Yang memberiku senyum dingin dan  kaku.</a:t>
            </a:r>
            <a:endParaRPr lang="en-US" sz="1400"/>
          </a:p>
          <a:p>
            <a:pPr eaLnBrk="0" hangingPunct="0"/>
            <a:r>
              <a:rPr lang="en-US" sz="1400">
                <a:latin typeface="Calibri" pitchFamily="34" charset="0"/>
                <a:cs typeface="Calibri" pitchFamily="34" charset="0"/>
              </a:rPr>
              <a:t>Tahukah mama..papa</a:t>
            </a:r>
            <a:endParaRPr lang="en-US" sz="1400"/>
          </a:p>
          <a:p>
            <a:pPr eaLnBrk="0" hangingPunct="0"/>
            <a:r>
              <a:rPr lang="en-US" sz="1400">
                <a:latin typeface="Calibri" pitchFamily="34" charset="0"/>
                <a:cs typeface="Calibri" pitchFamily="34" charset="0"/>
              </a:rPr>
              <a:t>Banyak sekali teka teki hidup yang ingin aku tanyakan</a:t>
            </a:r>
            <a:endParaRPr lang="en-US" sz="1400"/>
          </a:p>
          <a:p>
            <a:pPr eaLnBrk="0" hangingPunct="0"/>
            <a:r>
              <a:rPr lang="en-US" sz="1400">
                <a:latin typeface="Calibri" pitchFamily="34" charset="0"/>
                <a:cs typeface="Calibri" pitchFamily="34" charset="0"/>
              </a:rPr>
              <a:t>Bagaimana menjadi anak yang kuat</a:t>
            </a:r>
            <a:endParaRPr lang="en-US" sz="1400"/>
          </a:p>
          <a:p>
            <a:pPr eaLnBrk="0" hangingPunct="0"/>
            <a:r>
              <a:rPr lang="en-US" sz="1400">
                <a:latin typeface="Calibri" pitchFamily="34" charset="0"/>
                <a:cs typeface="Calibri" pitchFamily="34" charset="0"/>
              </a:rPr>
              <a:t>Bagaimana menjadi anak yang bebas</a:t>
            </a:r>
            <a:endParaRPr lang="en-US" sz="1400"/>
          </a:p>
          <a:p>
            <a:pPr eaLnBrk="0" hangingPunct="0"/>
            <a:r>
              <a:rPr lang="en-US" sz="1400">
                <a:latin typeface="Calibri" pitchFamily="34" charset="0"/>
                <a:cs typeface="Calibri" pitchFamily="34" charset="0"/>
              </a:rPr>
              <a:t>Bagaimana menjadi anak yang percaya diri</a:t>
            </a:r>
            <a:endParaRPr lang="en-US" sz="1400"/>
          </a:p>
          <a:p>
            <a:pPr eaLnBrk="0" hangingPunct="0"/>
            <a:r>
              <a:rPr lang="en-US" sz="1400">
                <a:latin typeface="Calibri" pitchFamily="34" charset="0"/>
                <a:cs typeface="Calibri" pitchFamily="34" charset="0"/>
              </a:rPr>
              <a:t>Bagaimana menjadi anak yang tangguh dengan tantangan.</a:t>
            </a:r>
            <a:endParaRPr lang="en-US" sz="1400"/>
          </a:p>
          <a:p>
            <a:pPr eaLnBrk="0" hangingPunct="0"/>
            <a:endParaRPr lang="en-US" sz="1400"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1400">
                <a:latin typeface="Calibri" pitchFamily="34" charset="0"/>
                <a:cs typeface="Calibri" pitchFamily="34" charset="0"/>
              </a:rPr>
              <a:t>Aku bangga</a:t>
            </a:r>
            <a:endParaRPr lang="en-US" sz="1400"/>
          </a:p>
          <a:p>
            <a:pPr eaLnBrk="0" hangingPunct="0"/>
            <a:r>
              <a:rPr lang="en-US" sz="1400">
                <a:latin typeface="Calibri" pitchFamily="34" charset="0"/>
                <a:cs typeface="Calibri" pitchFamily="34" charset="0"/>
              </a:rPr>
              <a:t>Mama orang pintar</a:t>
            </a:r>
            <a:endParaRPr lang="en-US" sz="1400"/>
          </a:p>
          <a:p>
            <a:pPr eaLnBrk="0" hangingPunct="0"/>
            <a:r>
              <a:rPr lang="en-US" sz="1400">
                <a:latin typeface="Calibri" pitchFamily="34" charset="0"/>
                <a:cs typeface="Calibri" pitchFamily="34" charset="0"/>
              </a:rPr>
              <a:t>Papa  orang hebat</a:t>
            </a:r>
            <a:endParaRPr lang="en-US" sz="1400"/>
          </a:p>
          <a:p>
            <a:pPr eaLnBrk="0" hangingPunct="0"/>
            <a:endParaRPr lang="en-US" sz="1400"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1400">
                <a:latin typeface="Calibri" pitchFamily="34" charset="0"/>
                <a:cs typeface="Calibri" pitchFamily="34" charset="0"/>
              </a:rPr>
              <a:t>Tapi kenapa</a:t>
            </a:r>
            <a:endParaRPr lang="en-US" sz="1400"/>
          </a:p>
          <a:p>
            <a:pPr eaLnBrk="0" hangingPunct="0"/>
            <a:r>
              <a:rPr lang="en-US" sz="1400">
                <a:latin typeface="Calibri" pitchFamily="34" charset="0"/>
                <a:cs typeface="Calibri" pitchFamily="34" charset="0"/>
              </a:rPr>
              <a:t>Kehadiran mama-papa disamping ku</a:t>
            </a:r>
            <a:endParaRPr lang="en-US" sz="1400"/>
          </a:p>
          <a:p>
            <a:pPr eaLnBrk="0" hangingPunct="0"/>
            <a:r>
              <a:rPr lang="en-US" sz="1400">
                <a:latin typeface="Calibri" pitchFamily="34" charset="0"/>
                <a:cs typeface="Calibri" pitchFamily="34" charset="0"/>
              </a:rPr>
              <a:t>Diganti dengan film kartun yang hanya bisa membuat aku tertawa sejenak.</a:t>
            </a:r>
            <a:endParaRPr lang="en-US" sz="1400"/>
          </a:p>
          <a:p>
            <a:pPr eaLnBrk="0" hangingPunct="0"/>
            <a:r>
              <a:rPr lang="en-US" sz="1400">
                <a:latin typeface="Calibri" pitchFamily="34" charset="0"/>
                <a:cs typeface="Calibri" pitchFamily="34" charset="0"/>
              </a:rPr>
              <a:t>Diganti dengan berbagai bacaan  yang terkadang membuatku  bosan dan menjenuhkan.</a:t>
            </a:r>
            <a:endParaRPr lang="en-US" sz="1400"/>
          </a:p>
        </p:txBody>
      </p:sp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839200" y="4876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00875" y="5257800"/>
            <a:ext cx="21431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2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24525"/>
            <a:ext cx="11334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5715000"/>
            <a:ext cx="1530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5715000"/>
            <a:ext cx="860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5680075"/>
            <a:ext cx="16764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57150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94600" y="5695950"/>
            <a:ext cx="15494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5800" y="533400"/>
            <a:ext cx="6096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Calibri" pitchFamily="34" charset="0"/>
              </a:rPr>
              <a:t>Tapi kenapa</a:t>
            </a:r>
          </a:p>
          <a:p>
            <a:r>
              <a:rPr lang="en-US">
                <a:solidFill>
                  <a:srgbClr val="FFFF00"/>
                </a:solidFill>
                <a:latin typeface="Calibri" pitchFamily="34" charset="0"/>
              </a:rPr>
              <a:t>Disaat aku bertengkar dengan teman yang membuat aku sakit dan ingin dilindungi, </a:t>
            </a:r>
          </a:p>
          <a:p>
            <a:r>
              <a:rPr lang="en-US">
                <a:solidFill>
                  <a:srgbClr val="FFFF00"/>
                </a:solidFill>
                <a:latin typeface="Calibri" pitchFamily="34" charset="0"/>
              </a:rPr>
              <a:t>mama entah dimana, papa entah kemana…</a:t>
            </a:r>
          </a:p>
          <a:p>
            <a:r>
              <a:rPr lang="en-US">
                <a:solidFill>
                  <a:srgbClr val="FFFF00"/>
                </a:solidFill>
                <a:latin typeface="Calibri" pitchFamily="34" charset="0"/>
              </a:rPr>
              <a:t>Disaat  aku dimarahi simbak karena menumpahkan air munium mama pergi kemana</a:t>
            </a:r>
          </a:p>
          <a:p>
            <a:r>
              <a:rPr lang="en-US">
                <a:solidFill>
                  <a:srgbClr val="FFFF00"/>
                </a:solidFill>
                <a:latin typeface="Calibri" pitchFamily="34" charset="0"/>
              </a:rPr>
              <a:t>Disaat aku ingin bertanya tentang sesuatu yang membuat aku bingung , papa dimana..</a:t>
            </a:r>
          </a:p>
          <a:p>
            <a:r>
              <a:rPr lang="en-US">
                <a:solidFill>
                  <a:srgbClr val="FFFF00"/>
                </a:solidFill>
                <a:latin typeface="Calibri" pitchFamily="34" charset="0"/>
              </a:rPr>
              <a:t>Disaat aku ingin bertanya tentang PR matematika, papa tidur dengan pulasnya</a:t>
            </a:r>
          </a:p>
          <a:p>
            <a:r>
              <a:rPr lang="en-US">
                <a:solidFill>
                  <a:srgbClr val="FFFF00"/>
                </a:solidFill>
                <a:latin typeface="Calibri" pitchFamily="34" charset="0"/>
              </a:rPr>
              <a:t>Disaat aku ingin bercengkerama, bergelut, bercanda  mama-papa diam membisu  karena masalah  kalian berdua.</a:t>
            </a:r>
          </a:p>
        </p:txBody>
      </p:sp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839200" y="5257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6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5530850"/>
            <a:ext cx="1000125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78475"/>
            <a:ext cx="15240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5562600"/>
            <a:ext cx="8620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5562600"/>
            <a:ext cx="1939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3400" y="304800"/>
            <a:ext cx="74676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Tahukah mama..papa..</a:t>
            </a:r>
            <a:endParaRPr lang="en-US" sz="1600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60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Aku ingin papa  mengajak aku  tertawa karena  bosan dengan tugas sekolah</a:t>
            </a:r>
            <a:endParaRPr lang="en-US" sz="1600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60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Aku ingin selalu melihat  sapaan ramah, canda mama ketika aku masih bayi dahulu</a:t>
            </a:r>
            <a:endParaRPr lang="en-US" sz="1600">
              <a:solidFill>
                <a:srgbClr val="FFFF00"/>
              </a:solidFill>
            </a:endParaRPr>
          </a:p>
          <a:p>
            <a:pPr eaLnBrk="0" hangingPunct="0"/>
            <a:r>
              <a:rPr lang="en-US" sz="160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Aku hanya ingin melihat  kebahagiaan mama papa ketika aku baru lahir ke dunia ini</a:t>
            </a:r>
            <a:endParaRPr lang="en-US" sz="1600">
              <a:solidFill>
                <a:srgbClr val="FFFF00"/>
              </a:solidFill>
            </a:endParaRPr>
          </a:p>
          <a:p>
            <a:pPr eaLnBrk="0" hangingPunct="0"/>
            <a:r>
              <a:rPr lang="en-US" sz="160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Masih ingatkah mama-papa dengan kebahagiaan  waktu itu….</a:t>
            </a:r>
            <a:endParaRPr lang="en-US" sz="1600">
              <a:solidFill>
                <a:srgbClr val="FFFF00"/>
              </a:solidFill>
            </a:endParaRPr>
          </a:p>
          <a:p>
            <a:pPr eaLnBrk="0" hangingPunct="0"/>
            <a:endParaRPr lang="en-US" sz="160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160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Tapi kenapa…</a:t>
            </a:r>
            <a:endParaRPr lang="en-US" sz="1600">
              <a:solidFill>
                <a:srgbClr val="FFFF00"/>
              </a:solidFill>
            </a:endParaRPr>
          </a:p>
          <a:p>
            <a:pPr eaLnBrk="0" hangingPunct="0"/>
            <a:r>
              <a:rPr lang="en-US" sz="160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Ketika aku bertambah besar…</a:t>
            </a:r>
            <a:endParaRPr lang="en-US" sz="1600">
              <a:solidFill>
                <a:srgbClr val="FFFF00"/>
              </a:solidFill>
            </a:endParaRPr>
          </a:p>
          <a:p>
            <a:pPr eaLnBrk="0" hangingPunct="0"/>
            <a:r>
              <a:rPr lang="en-US" sz="160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Kebahagiaan yang mama  tampakkan ketika aku baru datang ke dunia sirna  entah kemana</a:t>
            </a:r>
            <a:endParaRPr lang="en-US" sz="1600">
              <a:solidFill>
                <a:srgbClr val="FFFF00"/>
              </a:solidFill>
            </a:endParaRPr>
          </a:p>
          <a:p>
            <a:pPr eaLnBrk="0" hangingPunct="0"/>
            <a:r>
              <a:rPr lang="en-US" sz="160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Aku hanya melihat…</a:t>
            </a:r>
            <a:endParaRPr lang="en-US" sz="1600">
              <a:solidFill>
                <a:srgbClr val="FFFF00"/>
              </a:solidFill>
            </a:endParaRPr>
          </a:p>
          <a:p>
            <a:pPr eaLnBrk="0" hangingPunct="0"/>
            <a:r>
              <a:rPr lang="en-US" sz="160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Wajah   papa  yang penuh amarah ketika papa pulang dari kantor..</a:t>
            </a:r>
            <a:endParaRPr lang="en-US" sz="1600">
              <a:solidFill>
                <a:srgbClr val="FFFF00"/>
              </a:solidFill>
            </a:endParaRPr>
          </a:p>
          <a:p>
            <a:pPr eaLnBrk="0" hangingPunct="0"/>
            <a:r>
              <a:rPr lang="en-US" sz="160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Wajah mama yang  cemberut  karena  konflik dengan teman sekerja.</a:t>
            </a:r>
            <a:endParaRPr lang="en-US" sz="1600">
              <a:solidFill>
                <a:srgbClr val="FFFF00"/>
              </a:solidFill>
            </a:endParaRPr>
          </a:p>
        </p:txBody>
      </p:sp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839200" y="510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38800" y="556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86600" y="5538788"/>
            <a:ext cx="1066800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67688" y="5562600"/>
            <a:ext cx="9763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1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100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63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5543550"/>
            <a:ext cx="990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5524500"/>
            <a:ext cx="887413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5538788"/>
            <a:ext cx="1066800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551488"/>
            <a:ext cx="990600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67200" y="5562600"/>
            <a:ext cx="12874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286000" y="304800"/>
            <a:ext cx="6477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Mama papa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  <a:p>
            <a:pPr algn="r" eaLnBrk="0" hangingPunct="0">
              <a:defRPr/>
            </a:pP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Aku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tahu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kami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harus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memahami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tentang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dunia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kerja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mama-papa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  <a:p>
            <a:pPr algn="r" eaLnBrk="0" hangingPunct="0">
              <a:defRPr/>
            </a:pP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Tapi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bagaimana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dengan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kami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mama…</a:t>
            </a:r>
          </a:p>
          <a:p>
            <a:pPr algn="r" eaLnBrk="0" hangingPunct="0">
              <a:defRPr/>
            </a:pP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siapa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yang 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bisa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memahami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kami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…..</a:t>
            </a:r>
          </a:p>
          <a:p>
            <a:pPr algn="r" eaLnBrk="0" hangingPunct="0">
              <a:defRPr/>
            </a:pPr>
            <a:endParaRPr lang="en-US" sz="14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  <a:p>
            <a:pPr algn="r" eaLnBrk="0" hangingPunct="0">
              <a:defRPr/>
            </a:pP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Kami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hanya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butuh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…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  <a:p>
            <a:pPr algn="r" eaLnBrk="0" hangingPunct="0">
              <a:defRPr/>
            </a:pP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Beberpa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detik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beberapa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menit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waktu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mama-papa 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  <a:p>
            <a:pPr algn="r" eaLnBrk="0" hangingPunct="0">
              <a:defRPr/>
            </a:pP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Yang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mampu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membahagiakan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kami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  <a:p>
            <a:pPr algn="r" eaLnBrk="0" hangingPunct="0">
              <a:defRPr/>
            </a:pP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Yang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mampu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mengisi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kejenuhan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kekosongan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dan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kebosanan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kami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  <a:p>
            <a:pPr algn="r" eaLnBrk="0" hangingPunct="0">
              <a:defRPr/>
            </a:pP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Yang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mampu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mengajari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kami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  <a:p>
            <a:pPr algn="r" eaLnBrk="0" hangingPunct="0">
              <a:defRPr/>
            </a:pP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Tentang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nilai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  <a:p>
            <a:pPr algn="r" eaLnBrk="0" hangingPunct="0">
              <a:defRPr/>
            </a:pP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Tentang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moral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  <a:p>
            <a:pPr algn="r" eaLnBrk="0" hangingPunct="0">
              <a:defRPr/>
            </a:pP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Tentang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kasih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sayang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  <a:p>
            <a:pPr algn="r" eaLnBrk="0" hangingPunct="0">
              <a:defRPr/>
            </a:pP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Tentang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kerjasama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  <a:p>
            <a:pPr algn="r" eaLnBrk="0" hangingPunct="0">
              <a:defRPr/>
            </a:pP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Tentang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cinta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  <a:p>
            <a:pPr algn="r" eaLnBrk="0" hangingPunct="0">
              <a:defRPr/>
            </a:pP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Tentang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semuanya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839200" y="510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38800" y="5573713"/>
            <a:ext cx="1828800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40625" y="5562600"/>
            <a:ext cx="16033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4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94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67400"/>
            <a:ext cx="14795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5867400"/>
            <a:ext cx="693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5867400"/>
            <a:ext cx="1714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5867400"/>
            <a:ext cx="15700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0" y="5867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2800" y="5829300"/>
            <a:ext cx="685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14800" y="5899150"/>
            <a:ext cx="9144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581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057400" y="228600"/>
            <a:ext cx="68580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en-US" sz="140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Perlu mama-papa tahu</a:t>
            </a:r>
            <a:endParaRPr lang="en-US" sz="1400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  <a:p>
            <a:pPr algn="r" eaLnBrk="0" hangingPunct="0"/>
            <a:r>
              <a:rPr lang="en-US" sz="140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Akan ada saatnya tiba…… Kami tidak membutuhkan kalian lagi</a:t>
            </a:r>
            <a:endParaRPr lang="en-US" sz="1400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  <a:p>
            <a:pPr algn="r" eaLnBrk="0" hangingPunct="0"/>
            <a:r>
              <a:rPr lang="en-US" sz="140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Kami  akan lebih membutuhkan orang lain daripada mama-papa sendiri</a:t>
            </a:r>
            <a:endParaRPr lang="en-US" sz="1400">
              <a:solidFill>
                <a:srgbClr val="FFFF00"/>
              </a:solidFill>
            </a:endParaRPr>
          </a:p>
          <a:p>
            <a:pPr algn="r" eaLnBrk="0" hangingPunct="0"/>
            <a:r>
              <a:rPr lang="en-US" sz="140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Kami  punya kekuatan untuk  membentengi diri kami</a:t>
            </a:r>
            <a:endParaRPr lang="en-US" sz="1400">
              <a:solidFill>
                <a:srgbClr val="FFFF00"/>
              </a:solidFill>
            </a:endParaRPr>
          </a:p>
          <a:p>
            <a:pPr algn="r" eaLnBrk="0" hangingPunct="0"/>
            <a:r>
              <a:rPr lang="en-US" sz="140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Kami akan memiliki sikap sendiri.</a:t>
            </a:r>
            <a:endParaRPr lang="en-US" sz="1400">
              <a:solidFill>
                <a:srgbClr val="FFFF00"/>
              </a:solidFill>
            </a:endParaRPr>
          </a:p>
          <a:p>
            <a:pPr algn="r" eaLnBrk="0" hangingPunct="0"/>
            <a:r>
              <a:rPr lang="en-US" sz="140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Dan jika saat itu tiba… Jangan salahkan kami mama…</a:t>
            </a:r>
            <a:endParaRPr lang="en-US" sz="1400">
              <a:solidFill>
                <a:srgbClr val="FFFF00"/>
              </a:solidFill>
            </a:endParaRPr>
          </a:p>
          <a:p>
            <a:pPr algn="r" eaLnBrk="0" hangingPunct="0"/>
            <a:r>
              <a:rPr lang="en-US" sz="140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Jika masa kecil kami    jauh dari mama-papa.</a:t>
            </a:r>
            <a:endParaRPr lang="en-US" sz="1400">
              <a:solidFill>
                <a:srgbClr val="FFFF00"/>
              </a:solidFill>
            </a:endParaRPr>
          </a:p>
          <a:p>
            <a:pPr algn="r" eaLnBrk="0" hangingPunct="0"/>
            <a:r>
              <a:rPr lang="en-US" sz="140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Jika masa kecil kami,  diisi dengan kasih sayang yang hampa.</a:t>
            </a:r>
            <a:endParaRPr lang="en-US" sz="1400">
              <a:solidFill>
                <a:srgbClr val="FFFF00"/>
              </a:solidFill>
            </a:endParaRPr>
          </a:p>
          <a:p>
            <a:pPr algn="r" eaLnBrk="0" hangingPunct="0"/>
            <a:r>
              <a:rPr lang="en-US" sz="140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Padahal …jauh dari lubuk hati kami yang paling dalam</a:t>
            </a:r>
            <a:endParaRPr lang="en-US" sz="1400">
              <a:solidFill>
                <a:srgbClr val="FFFF00"/>
              </a:solidFill>
            </a:endParaRPr>
          </a:p>
          <a:p>
            <a:pPr algn="r" eaLnBrk="0" hangingPunct="0"/>
            <a:r>
              <a:rPr lang="en-US" sz="140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Kami tidak ingin itu terjadi</a:t>
            </a:r>
            <a:endParaRPr lang="en-US" sz="1400">
              <a:solidFill>
                <a:srgbClr val="FFFF00"/>
              </a:solidFill>
            </a:endParaRPr>
          </a:p>
          <a:p>
            <a:pPr algn="r" eaLnBrk="0" hangingPunct="0"/>
            <a:r>
              <a:rPr lang="en-US" sz="140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Bagi kami…. Kalian adalah  tauladan </a:t>
            </a:r>
            <a:endParaRPr lang="en-US" sz="1400">
              <a:solidFill>
                <a:srgbClr val="FFFF00"/>
              </a:solidFill>
            </a:endParaRPr>
          </a:p>
          <a:p>
            <a:pPr algn="r" eaLnBrk="0" hangingPunct="0"/>
            <a:r>
              <a:rPr lang="en-US" sz="140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Kalian adalah  kebanggaan kami</a:t>
            </a:r>
            <a:endParaRPr lang="en-US" sz="1400">
              <a:solidFill>
                <a:srgbClr val="FFFF00"/>
              </a:solidFill>
            </a:endParaRPr>
          </a:p>
          <a:p>
            <a:pPr algn="r" eaLnBrk="0" hangingPunct="0"/>
            <a:r>
              <a:rPr lang="en-US" sz="140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Kalian adalah  kasih sayang kami…….</a:t>
            </a:r>
            <a:endParaRPr lang="en-US" sz="1400">
              <a:solidFill>
                <a:srgbClr val="FFFF00"/>
              </a:solidFill>
            </a:endParaRPr>
          </a:p>
        </p:txBody>
      </p:sp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8839200" y="5410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397875" y="5867400"/>
            <a:ext cx="7461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72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3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84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507</Words>
  <Application>Microsoft Office PowerPoint</Application>
  <PresentationFormat>On-screen Show (4:3)</PresentationFormat>
  <Paragraphs>84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Arial</vt:lpstr>
      <vt:lpstr>Cooper Black</vt:lpstr>
      <vt:lpstr>Times New Roman</vt:lpstr>
      <vt:lpstr>Office Theme</vt:lpstr>
      <vt:lpstr>Aku di Antara Mama dan Papa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SE7EN</cp:lastModifiedBy>
  <cp:revision>24</cp:revision>
  <dcterms:created xsi:type="dcterms:W3CDTF">2010-02-18T14:49:57Z</dcterms:created>
  <dcterms:modified xsi:type="dcterms:W3CDTF">2011-03-24T13:50:43Z</dcterms:modified>
</cp:coreProperties>
</file>